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0016-E4A2-4AB8-B40B-19A1E1E8F1B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CB84-D377-4550-B4F6-C408F7F3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58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CB84-D377-4550-B4F6-C408F7F33C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78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834B01-8CEF-4D10-BC36-DAA36E8DC5BF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655C2D-E6F4-41E5-A1F5-6CE44A75B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8012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Воспитатель- Емельянова Юлия Викторовна,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МБДОУ «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/с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«Березка».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ou58.wmsite.ru/_mod_files/ce_images/330026694634_86618_image00040_640x4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1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06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всегда здоровым,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бегать и скакать.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спортом заниматься,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 капли не скучать!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2780928"/>
            <a:ext cx="720080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66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6" y="548680"/>
            <a:ext cx="6934474" cy="2624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мне здоровым быть,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овощи любить.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Свекла, репка, лук, морковь –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первая любовь.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52936"/>
            <a:ext cx="7920880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61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ни один микроб,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попал случайно в рот.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мыть перед едой,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мылом и водой!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ÑÐ¸ÑÑÑÐ»Ñ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472608" cy="382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04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банане и  йогурте,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горстке малины,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Повсюду чудесные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витамины.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берегут нас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всяких болезней,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их в пище,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пища полезней!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ºÐ°ÑÑÐ¸Ð½ÐºÐµ Ð¾ Ð¿Ð¾Ð»ÑÐ·Ðµ ÑÑÑÐºÑÐ¾Ð² Ð´ÐµÑÑÐº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61662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64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20688"/>
            <a:ext cx="6400800" cy="3585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выходи,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воздухом дыши,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помни при походе: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Одевайся по погоде.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´ÐµÑÑÐºÐ¸Ðµ ÐºÐ°ÑÑÐ¸Ð½ÐºÐ¸ Ð¿ÑÐ¾Ð³ÑÐ»ÐºÐ° Ð´ÐµÑÐµÐ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09027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92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400800" cy="3657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те добрые советы,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и спрятаны секреты.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здоровье сохранить?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Научись его ценить!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ºÐ°ÑÑÐ¸Ð½ÐºÐ¸ Ð¿Ð¾ Ð¾ÑÑÐ°Ð½Ðµ Ð·Ð´Ð¾ÑÐ¾Ð²ÑÑ Ð´Ð»Ñ Ð´ÐµÑÐµÐ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41" y="2636912"/>
            <a:ext cx="6768751" cy="3836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9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143</Words>
  <Application>Microsoft Office PowerPoint</Application>
  <PresentationFormat>Экран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Asus</cp:lastModifiedBy>
  <cp:revision>8</cp:revision>
  <dcterms:created xsi:type="dcterms:W3CDTF">2019-03-26T07:35:05Z</dcterms:created>
  <dcterms:modified xsi:type="dcterms:W3CDTF">2019-03-29T02:53:35Z</dcterms:modified>
</cp:coreProperties>
</file>