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8" r:id="rId2"/>
    <p:sldId id="256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-66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CCEFD5-92C4-4D17-ACF7-7BF06ABA7B67}" type="datetimeFigureOut">
              <a:rPr lang="ru-RU" smtClean="0"/>
              <a:pPr/>
              <a:t>29.10.2019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2B0D8F-302F-42EA-B963-FC35D997B8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40052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2B0D8F-302F-42EA-B963-FC35D997B830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14043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15EDE-C638-49B8-86E3-1C265CB10322}" type="datetimeFigureOut">
              <a:rPr lang="ru-RU" smtClean="0"/>
              <a:pPr/>
              <a:t>29.10.2019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21B0A-34CE-4B37-8EAF-2578581E89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68526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15EDE-C638-49B8-86E3-1C265CB10322}" type="datetimeFigureOut">
              <a:rPr lang="ru-RU" smtClean="0"/>
              <a:pPr/>
              <a:t>29.10.2019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21B0A-34CE-4B37-8EAF-2578581E89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49388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15EDE-C638-49B8-86E3-1C265CB10322}" type="datetimeFigureOut">
              <a:rPr lang="ru-RU" smtClean="0"/>
              <a:pPr/>
              <a:t>29.10.2019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21B0A-34CE-4B37-8EAF-2578581E89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50670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15EDE-C638-49B8-86E3-1C265CB10322}" type="datetimeFigureOut">
              <a:rPr lang="ru-RU" smtClean="0"/>
              <a:pPr/>
              <a:t>29.10.2019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21B0A-34CE-4B37-8EAF-2578581E89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97163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15EDE-C638-49B8-86E3-1C265CB10322}" type="datetimeFigureOut">
              <a:rPr lang="ru-RU" smtClean="0"/>
              <a:pPr/>
              <a:t>29.10.2019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21B0A-34CE-4B37-8EAF-2578581E89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09161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15EDE-C638-49B8-86E3-1C265CB10322}" type="datetimeFigureOut">
              <a:rPr lang="ru-RU" smtClean="0"/>
              <a:pPr/>
              <a:t>29.10.2019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21B0A-34CE-4B37-8EAF-2578581E89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55956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15EDE-C638-49B8-86E3-1C265CB10322}" type="datetimeFigureOut">
              <a:rPr lang="ru-RU" smtClean="0"/>
              <a:pPr/>
              <a:t>29.10.2019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21B0A-34CE-4B37-8EAF-2578581E89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656101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15EDE-C638-49B8-86E3-1C265CB10322}" type="datetimeFigureOut">
              <a:rPr lang="ru-RU" smtClean="0"/>
              <a:pPr/>
              <a:t>29.10.2019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21B0A-34CE-4B37-8EAF-2578581E89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91535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15EDE-C638-49B8-86E3-1C265CB10322}" type="datetimeFigureOut">
              <a:rPr lang="ru-RU" smtClean="0"/>
              <a:pPr/>
              <a:t>29.10.2019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21B0A-34CE-4B37-8EAF-2578581E89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640699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15EDE-C638-49B8-86E3-1C265CB10322}" type="datetimeFigureOut">
              <a:rPr lang="ru-RU" smtClean="0"/>
              <a:pPr/>
              <a:t>29.10.2019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21B0A-34CE-4B37-8EAF-2578581E89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49743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15EDE-C638-49B8-86E3-1C265CB10322}" type="datetimeFigureOut">
              <a:rPr lang="ru-RU" smtClean="0"/>
              <a:pPr/>
              <a:t>29.10.2019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21B0A-34CE-4B37-8EAF-2578581E89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48619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D15EDE-C638-49B8-86E3-1C265CB10322}" type="datetimeFigureOut">
              <a:rPr lang="ru-RU" smtClean="0"/>
              <a:pPr/>
              <a:t>29.10.2019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021B0A-34CE-4B37-8EAF-2578581E89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70058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43500" y="0"/>
            <a:ext cx="69940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82785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569707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1511"/>
          <a:stretch/>
        </p:blipFill>
        <p:spPr>
          <a:xfrm>
            <a:off x="5697070" y="0"/>
            <a:ext cx="64949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67778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94129" y="0"/>
            <a:ext cx="51435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114" r="12546"/>
          <a:stretch/>
        </p:blipFill>
        <p:spPr>
          <a:xfrm>
            <a:off x="5049371" y="0"/>
            <a:ext cx="71426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06067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914400"/>
            <a:ext cx="12192000" cy="800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47398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1" t="-4528" r="8205" b="212"/>
          <a:stretch/>
        </p:blipFill>
        <p:spPr>
          <a:xfrm>
            <a:off x="0" y="-309285"/>
            <a:ext cx="6468035" cy="71269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08376" y="19423"/>
            <a:ext cx="5683624" cy="68415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011603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xmlns:pic="http://schemas.openxmlformats.org/drawingml/2006/picture" xmlns:lc="http://schemas.openxmlformats.org/drawingml/2006/lockedCanvas" val="0"/>
              </a:ext>
            </a:extLst>
          </a:blip>
          <a:srcRect l="33511"/>
          <a:stretch>
            <a:fillRect/>
          </a:stretch>
        </p:blipFill>
        <p:spPr>
          <a:xfrm>
            <a:off x="6235547" y="0"/>
            <a:ext cx="5956453" cy="6858000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xmlns:pic="http://schemas.openxmlformats.org/drawingml/2006/picture" xmlns:lc="http://schemas.openxmlformats.org/drawingml/2006/lockedCanvas" val="0"/>
              </a:ext>
            </a:extLst>
          </a:blip>
          <a:stretch>
            <a:fillRect/>
          </a:stretch>
        </p:blipFill>
        <p:spPr>
          <a:xfrm>
            <a:off x="0" y="0"/>
            <a:ext cx="62245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124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17218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12823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262"/>
          <a:stretch/>
        </p:blipFill>
        <p:spPr>
          <a:xfrm rot="5400000">
            <a:off x="-1593476" y="1378323"/>
            <a:ext cx="6858000" cy="410135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6817"/>
          <a:stretch/>
        </p:blipFill>
        <p:spPr>
          <a:xfrm rot="5400000">
            <a:off x="2519083" y="1367117"/>
            <a:ext cx="6858000" cy="41237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706"/>
          <a:stretch/>
        </p:blipFill>
        <p:spPr>
          <a:xfrm rot="5400000">
            <a:off x="6671983" y="1337982"/>
            <a:ext cx="6858000" cy="418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98511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516" t="-404" r="-152" b="404"/>
          <a:stretch/>
        </p:blipFill>
        <p:spPr>
          <a:xfrm>
            <a:off x="0" y="0"/>
            <a:ext cx="6276109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133"/>
          <a:stretch/>
        </p:blipFill>
        <p:spPr>
          <a:xfrm>
            <a:off x="6276109" y="0"/>
            <a:ext cx="59158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63564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628" r="12059"/>
          <a:stretch/>
        </p:blipFill>
        <p:spPr>
          <a:xfrm>
            <a:off x="0" y="0"/>
            <a:ext cx="8041341" cy="68579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842" t="-1212" r="26644" b="1212"/>
          <a:stretch/>
        </p:blipFill>
        <p:spPr>
          <a:xfrm>
            <a:off x="8041341" y="-107577"/>
            <a:ext cx="4150659" cy="6965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32234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88259"/>
            <a:ext cx="12192000" cy="903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94149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73</TotalTime>
  <Words>1</Words>
  <Application>Microsoft Office PowerPoint</Application>
  <PresentationFormat>Произвольный</PresentationFormat>
  <Paragraphs>1</Paragraphs>
  <Slides>12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Acer</dc:creator>
  <cp:lastModifiedBy>Asus</cp:lastModifiedBy>
  <cp:revision>10</cp:revision>
  <dcterms:created xsi:type="dcterms:W3CDTF">2019-10-20T09:40:59Z</dcterms:created>
  <dcterms:modified xsi:type="dcterms:W3CDTF">2019-10-29T02:59:18Z</dcterms:modified>
</cp:coreProperties>
</file>