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5DFE-DE59-4192-9A94-5965FBC3EBD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60EA-CE3F-47E2-8D00-31B5D43F5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Сказка драматизация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«Коля – Колобок».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651673" cy="4238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467253" cy="27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0034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Коля – Колобок –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Гулюватенко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Кирилл.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6117704" cy="458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458997" cy="22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Дети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>
                <a:solidFill>
                  <a:srgbClr val="00B050"/>
                </a:solidFill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</a:rPr>
              <a:t>Петухова Яна, </a:t>
            </a:r>
            <a:r>
              <a:rPr lang="ru-RU" sz="2400" b="1" dirty="0" err="1" smtClean="0">
                <a:solidFill>
                  <a:srgbClr val="00B050"/>
                </a:solidFill>
              </a:rPr>
              <a:t>Глухова</a:t>
            </a:r>
            <a:r>
              <a:rPr lang="ru-RU" sz="2400" b="1" dirty="0" smtClean="0">
                <a:solidFill>
                  <a:srgbClr val="00B050"/>
                </a:solidFill>
              </a:rPr>
              <a:t> Ксюша, </a:t>
            </a:r>
            <a:r>
              <a:rPr lang="ru-RU" sz="2400" b="1" dirty="0" err="1" smtClean="0">
                <a:solidFill>
                  <a:srgbClr val="00B050"/>
                </a:solidFill>
              </a:rPr>
              <a:t>Чернобровин</a:t>
            </a:r>
            <a:r>
              <a:rPr lang="ru-RU" sz="2400" b="1" dirty="0" smtClean="0">
                <a:solidFill>
                  <a:srgbClr val="00B050"/>
                </a:solidFill>
              </a:rPr>
              <a:t> Лев.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Попрыгунья Зойка </a:t>
            </a:r>
            <a:r>
              <a:rPr lang="ru-RU" sz="2400" b="1" dirty="0" smtClean="0">
                <a:solidFill>
                  <a:srgbClr val="00B050"/>
                </a:solidFill>
              </a:rPr>
              <a:t>– Нырка </a:t>
            </a:r>
            <a:r>
              <a:rPr lang="ru-RU" sz="2400" b="1" dirty="0" err="1" smtClean="0">
                <a:solidFill>
                  <a:srgbClr val="00B050"/>
                </a:solidFill>
              </a:rPr>
              <a:t>Ульяна</a:t>
            </a: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9883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2008">
            <a:off x="4355976" y="270892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75" y="836712"/>
            <a:ext cx="1619225" cy="29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I:\картинки\человек\дети\детки\детки\дети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93096"/>
            <a:ext cx="148925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Зспаша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Маша – Юрченко Арина 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1486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126876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860032" cy="3645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Дед – Филимонов Семён.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Бабка   </a:t>
            </a:r>
            <a:r>
              <a:rPr lang="ru-RU" sz="2800" b="1" dirty="0">
                <a:solidFill>
                  <a:srgbClr val="C00000"/>
                </a:solidFill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Щеглова Арина.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835249" cy="308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123281" cy="302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5112568" cy="383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Автор</a:t>
            </a:r>
            <a:r>
              <a:rPr lang="ru-RU" sz="3200" dirty="0" smtClean="0">
                <a:solidFill>
                  <a:srgbClr val="FF0000"/>
                </a:solidFill>
              </a:rPr>
              <a:t> – Чернова Вероника.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Хулиганка Олька </a:t>
            </a:r>
            <a:r>
              <a:rPr lang="ru-RU" sz="3200" dirty="0" smtClean="0">
                <a:solidFill>
                  <a:srgbClr val="FF0000"/>
                </a:solidFill>
              </a:rPr>
              <a:t>– Долгова Кира.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Алиса</a:t>
            </a:r>
            <a:r>
              <a:rPr lang="ru-RU" sz="3200" dirty="0" smtClean="0">
                <a:solidFill>
                  <a:srgbClr val="FF0000"/>
                </a:solidFill>
              </a:rPr>
              <a:t> – Боброва Вероника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691566" cy="351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923928" cy="29429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1763241" cy="264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городском конкурсе «Театральная весна – 2016»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485" y="1574600"/>
            <a:ext cx="3544707" cy="48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Сказка драматизация  «Коля – Колобок».</vt:lpstr>
      <vt:lpstr>Слайд 2</vt:lpstr>
      <vt:lpstr> Дети  – Петухова Яна, Глухова Ксюша, Чернобровин Лев. Попрыгунья Зойка – Нырка Ульяна  </vt:lpstr>
      <vt:lpstr> Зспаша Маша – Юрченко Арина . </vt:lpstr>
      <vt:lpstr> Дед – Филимонов Семён.  Бабка   – Щеглова Арина.  </vt:lpstr>
      <vt:lpstr>Автор – Чернова Вероника. Хулиганка Олька – Долгова Кира. Алиса – Боброва Вероника</vt:lpstr>
      <vt:lpstr>Участие в городском конкурсе «Театральная весна – 2016»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14</cp:revision>
  <dcterms:created xsi:type="dcterms:W3CDTF">2015-04-03T04:33:07Z</dcterms:created>
  <dcterms:modified xsi:type="dcterms:W3CDTF">2016-05-06T05:04:18Z</dcterms:modified>
</cp:coreProperties>
</file>